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57" r:id="rId2"/>
    <p:sldId id="262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684" y="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A32BE7-F2A6-45A8-8DD9-5A103F1E7C9D}" type="datetimeFigureOut">
              <a:rPr lang="zh-CN" altLang="en-US"/>
              <a:pPr>
                <a:defRPr/>
              </a:pPr>
              <a:t>2020/5/17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AAA92-57CE-47F6-B0F8-23BCB5615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id="{2B45E644-93AC-4EE0-927B-07974849FB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id="{F37CAC1B-6ED8-4A7E-89DE-EFB567B264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zh-CN" b="1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id="{E8AD6F7E-0E43-4F12-8890-37C6D2CEE9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6F7ABD-07CE-41C1-985A-B80E0468921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8288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3EF207-625F-4208-BE88-96098F7719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6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65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6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7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8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9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0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1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2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3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4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5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6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8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9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0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1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2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3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4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5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6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7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8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9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0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1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2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3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27" name="Group 34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36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34" name="Rectangle 37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5" name="Rectangle 38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6" name="Rectangle 39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7" name="Rectangle 40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8" name="Rectangle 41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9" name="Rectangle 42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0" name="Rectangle 43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1" name="Rectangle 44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3" name="Rectangle 46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4" name="Rectangle 47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5" name="Rectangle 48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6" name="Rectangle 49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7" name="Rectangle 50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8" name="Rectangle 51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9" name="Rectangle 52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0" name="Rectangle 53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1" name="Rectangle 54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2" name="Rectangle 55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3" name="Rectangle 56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4" name="Rectangle 57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5" name="Rectangle 58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6" name="Rectangle 59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7" name="Rectangle 60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8" name="Rectangle 61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9" name="Rectangle 62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0" name="Rectangle 63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1" name="Rectangle 64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2" name="Rectangle 65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29" name="Text Box 67"/>
          <p:cNvSpPr txBox="1">
            <a:spLocks noChangeArrowheads="1"/>
          </p:cNvSpPr>
          <p:nvPr/>
        </p:nvSpPr>
        <p:spPr bwMode="auto">
          <a:xfrm>
            <a:off x="0" y="1143000"/>
            <a:ext cx="5334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kumimoji="1" lang="zh-CN" altLang="zh-CN">
              <a:latin typeface="Times New Roman" pitchFamily="18" charset="0"/>
            </a:endParaRPr>
          </a:p>
        </p:txBody>
      </p:sp>
      <p:sp>
        <p:nvSpPr>
          <p:cNvPr id="1030" name="Text Box 68"/>
          <p:cNvSpPr txBox="1">
            <a:spLocks noChangeArrowheads="1"/>
          </p:cNvSpPr>
          <p:nvPr/>
        </p:nvSpPr>
        <p:spPr bwMode="auto">
          <a:xfrm>
            <a:off x="152400" y="1066800"/>
            <a:ext cx="381000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东南大学专业</a:t>
            </a:r>
            <a:r>
              <a:rPr kumimoji="1" lang="zh-CN" altLang="en-US" dirty="0" smtClean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技术职务晋升成果</a:t>
            </a: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介绍</a:t>
            </a:r>
            <a:endParaRPr kumimoji="1" lang="en-US" altLang="zh-CN" dirty="0">
              <a:solidFill>
                <a:srgbClr val="33CCFF"/>
              </a:solidFill>
              <a:latin typeface="Times New Roman" pitchFamily="18" charset="0"/>
              <a:ea typeface="仿宋_GB2312" pitchFamily="49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724400"/>
            <a:ext cx="6565900" cy="1139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所在单位</a:t>
            </a:r>
            <a:b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</a:br>
            <a:endParaRPr lang="zh-CN" altLang="en-US" sz="3200" b="1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08400" y="3429000"/>
            <a:ext cx="2089150" cy="68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kumimoji="0" lang="zh-CN" altLang="en-US" sz="4000" dirty="0">
                <a:solidFill>
                  <a:srgbClr val="FFCC00"/>
                </a:solidFill>
                <a:effectLst/>
                <a:ea typeface="黑体" pitchFamily="2" charset="-122"/>
              </a:rPr>
              <a:t>姓名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4063" y="1557338"/>
            <a:ext cx="8389937" cy="6161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400" b="1" dirty="0">
                <a:latin typeface="黑体" pitchFamily="2" charset="-122"/>
                <a:ea typeface="黑体" pitchFamily="2" charset="-122"/>
              </a:rPr>
              <a:t>专业技术岗 </a:t>
            </a:r>
            <a:r>
              <a:rPr kumimoji="1" lang="zh-CN" altLang="en-US" sz="3400" b="1" dirty="0" smtClean="0">
                <a:latin typeface="黑体" pitchFamily="2" charset="-122"/>
                <a:ea typeface="黑体" pitchFamily="2" charset="-122"/>
              </a:rPr>
              <a:t>教授 申报</a:t>
            </a:r>
            <a:endParaRPr kumimoji="1" lang="en-US" altLang="zh-CN" sz="34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id="{A96C2C82-4C4C-4955-B738-69EC766C0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6913562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姓名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所在单位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简     历</a:t>
            </a:r>
          </a:p>
        </p:txBody>
      </p:sp>
      <p:sp>
        <p:nvSpPr>
          <p:cNvPr id="5123" name="Text Box 4">
            <a:extLst>
              <a:ext uri="{FF2B5EF4-FFF2-40B4-BE49-F238E27FC236}">
                <a16:creationId xmlns:a16="http://schemas.microsoft.com/office/drawing/2014/main" id="{3ACA2FE6-010C-4E22-A054-B7A0B3484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300163"/>
            <a:ext cx="8137525" cy="2382191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</a:pPr>
            <a:r>
              <a:rPr kumimoji="1" lang="en-US" altLang="zh-CN" sz="2400" b="1" dirty="0" err="1">
                <a:latin typeface="华文宋体" panose="02010600040101010101" pitchFamily="2" charset="-122"/>
                <a:ea typeface="华文宋体" panose="02010600040101010101" pitchFamily="2" charset="-122"/>
              </a:rPr>
              <a:t>xxxx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r>
              <a:rPr kumimoji="1" lang="en-US" altLang="zh-CN" sz="2400" b="1" dirty="0" err="1">
                <a:latin typeface="华文宋体" panose="02010600040101010101" pitchFamily="2" charset="-122"/>
                <a:ea typeface="华文宋体" panose="02010600040101010101" pitchFamily="2" charset="-122"/>
              </a:rPr>
              <a:t>xxxx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　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教育经历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/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/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r>
              <a:rPr kumimoji="1" lang="en-US" altLang="zh-CN" sz="2400" b="1" dirty="0" err="1">
                <a:latin typeface="华文宋体" panose="02010600040101010101" pitchFamily="2" charset="-122"/>
                <a:ea typeface="华文宋体" panose="02010600040101010101" pitchFamily="2" charset="-122"/>
              </a:rPr>
              <a:t>xxxx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r>
              <a:rPr kumimoji="1" lang="en-US" altLang="zh-CN" sz="2400" b="1" dirty="0" err="1">
                <a:latin typeface="华文宋体" panose="02010600040101010101" pitchFamily="2" charset="-122"/>
                <a:ea typeface="华文宋体" panose="02010600040101010101" pitchFamily="2" charset="-122"/>
              </a:rPr>
              <a:t>xxxx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　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工作经历（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包括现有职称晋升时间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/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</a:t>
            </a: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>
            <a:extLst>
              <a:ext uri="{FF2B5EF4-FFF2-40B4-BE49-F238E27FC236}">
                <a16:creationId xmlns:a16="http://schemas.microsoft.com/office/drawing/2014/main" id="{AF2BBAFB-5588-44BB-B039-3E6A5554C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705352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姓名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所在单位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职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以来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教学工作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300163"/>
            <a:ext cx="8137525" cy="90486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必须说明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现职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以来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授课工作量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</a:t>
            </a: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id="{076E521C-B79A-4A97-9886-694F097E4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姓名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所在单位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现职以来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科研工作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300163"/>
            <a:ext cx="8137525" cy="175432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必须说明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现职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以来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作为负责人承担的科研项目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必须说明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现职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实际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到款总经费与年均到款经费（以学校科研系统实际到账经费为准）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2C82CCEF-5369-4202-8CB7-F7B145AD4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姓名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所在单位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其他亮点工作</a:t>
            </a:r>
          </a:p>
        </p:txBody>
      </p:sp>
    </p:spTree>
    <p:extLst>
      <p:ext uri="{BB962C8B-B14F-4D97-AF65-F5344CB8AC3E}">
        <p14:creationId xmlns:p14="http://schemas.microsoft.com/office/powerpoint/2010/main" val="307943091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1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105</Words>
  <Application>Microsoft Office PowerPoint</Application>
  <PresentationFormat>全屏显示(4:3)</PresentationFormat>
  <Paragraphs>17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仿宋_GB2312</vt:lpstr>
      <vt:lpstr>黑体</vt:lpstr>
      <vt:lpstr>华文宋体</vt:lpstr>
      <vt:lpstr>宋体</vt:lpstr>
      <vt:lpstr>Arial</vt:lpstr>
      <vt:lpstr>Calibri</vt:lpstr>
      <vt:lpstr>Symbol</vt:lpstr>
      <vt:lpstr>Times New Roman</vt:lpstr>
      <vt:lpstr>Wingdings</vt:lpstr>
      <vt:lpstr>1</vt:lpstr>
      <vt:lpstr>所在单位 </vt:lpstr>
      <vt:lpstr>PowerPoint 演示文稿</vt:lpstr>
      <vt:lpstr>PowerPoint 演示文稿</vt:lpstr>
      <vt:lpstr>PowerPoint 演示文稿</vt:lpstr>
      <vt:lpstr>PowerPoint 演示文稿</vt:lpstr>
    </vt:vector>
  </TitlesOfParts>
  <Company>doem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北京工业大学</dc:title>
  <dc:creator>nsfc</dc:creator>
  <cp:lastModifiedBy>Monica</cp:lastModifiedBy>
  <cp:revision>33</cp:revision>
  <dcterms:created xsi:type="dcterms:W3CDTF">2006-07-18T00:09:42Z</dcterms:created>
  <dcterms:modified xsi:type="dcterms:W3CDTF">2020-05-17T00:37:37Z</dcterms:modified>
</cp:coreProperties>
</file>